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Geo"/>
      <p:regular r:id="rId12"/>
      <p:italic r:id="rId13"/>
    </p:embeddedFont>
    <p:embeddedFont>
      <p:font typeface="Poppins"/>
      <p:regular r:id="rId14"/>
      <p:bold r:id="rId15"/>
      <p:italic r:id="rId16"/>
      <p:boldItalic r:id="rId17"/>
    </p:embeddedFont>
    <p:embeddedFont>
      <p:font typeface="Poppins Light"/>
      <p:regular r:id="rId18"/>
      <p:bold r:id="rId19"/>
      <p:italic r:id="rId20"/>
      <p:boldItalic r:id="rId21"/>
    </p:embeddedFont>
    <p:embeddedFont>
      <p:font typeface="Poppins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italic.fntdata"/><Relationship Id="rId22" Type="http://schemas.openxmlformats.org/officeDocument/2006/relationships/font" Target="fonts/PoppinsSemiBold-regular.fntdata"/><Relationship Id="rId21" Type="http://schemas.openxmlformats.org/officeDocument/2006/relationships/font" Target="fonts/PoppinsLight-boldItalic.fntdata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Poppins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Geo-italic.fntdata"/><Relationship Id="rId12" Type="http://schemas.openxmlformats.org/officeDocument/2006/relationships/font" Target="fonts/Geo-regular.fntdata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19" Type="http://schemas.openxmlformats.org/officeDocument/2006/relationships/font" Target="fonts/PoppinsLight-bold.fntdata"/><Relationship Id="rId18" Type="http://schemas.openxmlformats.org/officeDocument/2006/relationships/font" Target="fonts/Poppins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 Iniciativa de Innovación NOVA - Confidencial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:notes"/>
          <p:cNvSpPr txBox="1"/>
          <p:nvPr>
            <p:ph idx="3" type="hd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Estay Consulting Consultoría Estratégica (c)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 Iniciativa de Innovación NOVA - Confidencial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:notes"/>
          <p:cNvSpPr txBox="1"/>
          <p:nvPr>
            <p:ph idx="3" type="hd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Estay Consulting Consultoría Estratégica (c)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Con image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Fondo blanc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02-B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Con imag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Cuad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Texto+Imagen 2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372024" y="83708"/>
            <a:ext cx="8399951" cy="81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5200">
                <a:solidFill>
                  <a:srgbClr val="87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ctrTitle"/>
          </p:nvPr>
        </p:nvSpPr>
        <p:spPr>
          <a:xfrm>
            <a:off x="1018525" y="1789771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Curso Básico - Intermedio </a:t>
            </a:r>
            <a:br>
              <a:rPr lang="es-ES"/>
            </a:br>
            <a:r>
              <a:rPr lang="es-ES"/>
              <a:t>de Power BI</a:t>
            </a:r>
            <a:endParaRPr/>
          </a:p>
        </p:txBody>
      </p:sp>
      <p:sp>
        <p:nvSpPr>
          <p:cNvPr id="74" name="Google Shape;74;p18"/>
          <p:cNvSpPr txBox="1"/>
          <p:nvPr>
            <p:ph idx="2" type="ctrTitle"/>
          </p:nvPr>
        </p:nvSpPr>
        <p:spPr>
          <a:xfrm>
            <a:off x="1018525" y="2655271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ES"/>
              <a:t>Data Science y Data Analytics</a:t>
            </a:r>
            <a:endParaRPr/>
          </a:p>
        </p:txBody>
      </p:sp>
      <p:sp>
        <p:nvSpPr>
          <p:cNvPr id="75" name="Google Shape;75;p18"/>
          <p:cNvSpPr txBox="1"/>
          <p:nvPr>
            <p:ph idx="3" type="ctrTitle"/>
          </p:nvPr>
        </p:nvSpPr>
        <p:spPr>
          <a:xfrm>
            <a:off x="1087105" y="3209692"/>
            <a:ext cx="2327018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-ES"/>
              <a:t>Mg. Ing. Layla Scheli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900110"/>
            <a:ext cx="9144000" cy="4616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¿QUÉ ES LA ADQUISICIÓN DE DATOS?</a:t>
            </a:r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2955" y="1430038"/>
            <a:ext cx="5562600" cy="228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959028" y="277312"/>
            <a:ext cx="6508571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¿QUÉ ORÍGENES DE DATOS EXISTEN?</a:t>
            </a:r>
            <a:endParaRPr b="1" i="0" sz="1800" u="none" cap="none" strike="noStrike">
              <a:solidFill>
                <a:srgbClr val="080808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806" y="898312"/>
            <a:ext cx="6271013" cy="265250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4294967295" type="title"/>
          </p:nvPr>
        </p:nvSpPr>
        <p:spPr>
          <a:xfrm>
            <a:off x="269081" y="206818"/>
            <a:ext cx="9113838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1800">
                <a:latin typeface="Geo"/>
                <a:ea typeface="Geo"/>
                <a:cs typeface="Geo"/>
                <a:sym typeface="Geo"/>
              </a:rPr>
              <a:t>¿CÓMO INGESTAMOS DATOS EN POWER BI?</a:t>
            </a:r>
            <a:endParaRPr b="1" sz="18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515" y="678025"/>
            <a:ext cx="6422571" cy="367133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idx="4294967295" type="title"/>
          </p:nvPr>
        </p:nvSpPr>
        <p:spPr>
          <a:xfrm>
            <a:off x="269081" y="206818"/>
            <a:ext cx="9113838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1800">
                <a:latin typeface="Geo"/>
                <a:ea typeface="Geo"/>
                <a:cs typeface="Geo"/>
                <a:sym typeface="Geo"/>
              </a:rPr>
              <a:t>¿CÓMO INGESTAMOS DATOS EN POWER BI?</a:t>
            </a:r>
            <a:endParaRPr b="1" sz="18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058" y="762000"/>
            <a:ext cx="3898306" cy="4248453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/>
        </p:nvSpPr>
        <p:spPr>
          <a:xfrm>
            <a:off x="0" y="134780"/>
            <a:ext cx="9114608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Hands On</a:t>
            </a:r>
            <a:endParaRPr/>
          </a:p>
        </p:txBody>
      </p:sp>
      <p:pic>
        <p:nvPicPr>
          <p:cNvPr descr="Hands-on session at ESC 2018? – FAULT2SHA" id="111" name="Google Shape;1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36" y="1042306"/>
            <a:ext cx="4879618" cy="3036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digo Facilito - Conviértete en profesional desde tu casa" id="112" name="Google Shape;1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7556" y="319089"/>
            <a:ext cx="2636836" cy="238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17" name="Google Shape;117;p24"/>
          <p:cNvPicPr preferRelativeResize="0"/>
          <p:nvPr/>
        </p:nvPicPr>
        <p:blipFill rotWithShape="1">
          <a:blip r:embed="rId3">
            <a:alphaModFix/>
          </a:blip>
          <a:srcRect b="13590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118" name="Google Shape;11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type="title"/>
          </p:nvPr>
        </p:nvSpPr>
        <p:spPr>
          <a:xfrm>
            <a:off x="275414" y="467435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400"/>
              <a:t>Muchas Gracias</a:t>
            </a:r>
            <a:endParaRPr sz="2400"/>
          </a:p>
        </p:txBody>
      </p:sp>
      <p:pic>
        <p:nvPicPr>
          <p:cNvPr descr="Código QR&#10;&#10;Descripción generada automáticamente" id="120" name="Google Shape;12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9463" y="315609"/>
            <a:ext cx="4288305" cy="4668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275413" y="2052284"/>
            <a:ext cx="45937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Email: layla.scheli@gmail.com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